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at.sc.egov.usda.gov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981285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Ag &amp; Energy: </a:t>
            </a:r>
            <a:r>
              <a:rPr lang="en-US" sz="4400" b="1" dirty="0" smtClean="0">
                <a:latin typeface="Century Gothic" panose="020B0502020202020204" pitchFamily="34" charset="0"/>
              </a:rPr>
              <a:t>Conservation through </a:t>
            </a:r>
            <a:r>
              <a:rPr lang="en-US" sz="4400" b="1" dirty="0" smtClean="0">
                <a:latin typeface="Century Gothic" panose="020B0502020202020204" pitchFamily="34" charset="0"/>
              </a:rPr>
              <a:t>Farming Practices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Lesson </a:t>
            </a:r>
            <a:r>
              <a:rPr lang="en-US" dirty="0" smtClean="0">
                <a:latin typeface="Century Gothic" panose="020B0502020202020204" pitchFamily="34" charset="0"/>
              </a:rPr>
              <a:t>3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Tillage and Energy Conservation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Leaving stubble from the last harvest (no-till) offers protection from drought and erosion</a:t>
            </a:r>
          </a:p>
          <a:p>
            <a:r>
              <a:rPr lang="en-US" dirty="0" smtClean="0"/>
              <a:t>Fuel costs are a major incentive to practice no-till or minimum till farming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52" y="3882746"/>
            <a:ext cx="4145280" cy="28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sizing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Match your machinery to the power requirements of the job. </a:t>
            </a:r>
            <a:endParaRPr lang="en-US" dirty="0" smtClean="0"/>
          </a:p>
          <a:p>
            <a:pPr lvl="1"/>
            <a:r>
              <a:rPr lang="en-US" dirty="0" smtClean="0"/>
              <a:t>Don’t </a:t>
            </a:r>
            <a:r>
              <a:rPr lang="en-US" dirty="0"/>
              <a:t>use a big tractor to pull smaller </a:t>
            </a:r>
            <a:r>
              <a:rPr lang="en-US" dirty="0" smtClean="0"/>
              <a:t>loads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for multi-function operations</a:t>
            </a:r>
            <a:r>
              <a:rPr lang="en-US" dirty="0" smtClean="0"/>
              <a:t>.</a:t>
            </a:r>
          </a:p>
          <a:p>
            <a:r>
              <a:rPr lang="en-US" dirty="0"/>
              <a:t>Proper </a:t>
            </a:r>
            <a:r>
              <a:rPr lang="en-US" b="1" dirty="0"/>
              <a:t>ballasting</a:t>
            </a:r>
            <a:r>
              <a:rPr lang="en-US" dirty="0"/>
              <a:t> is important to transfer as much engine power as possible to the drawbar. </a:t>
            </a:r>
            <a:endParaRPr lang="en-US" dirty="0" smtClean="0"/>
          </a:p>
          <a:p>
            <a:pPr lvl="1"/>
            <a:r>
              <a:rPr lang="en-US" dirty="0" smtClean="0"/>
              <a:t>Too </a:t>
            </a:r>
            <a:r>
              <a:rPr lang="en-US" dirty="0"/>
              <a:t>little weight results in excessive slippage and waste of fuel. </a:t>
            </a:r>
            <a:endParaRPr lang="en-US" dirty="0" smtClean="0"/>
          </a:p>
          <a:p>
            <a:pPr lvl="1"/>
            <a:r>
              <a:rPr lang="en-US" dirty="0" smtClean="0"/>
              <a:t>Too </a:t>
            </a:r>
            <a:r>
              <a:rPr lang="en-US" dirty="0"/>
              <a:t>much weight lowers wheel slip but results in greater rolling resistance and fuel consumption. </a:t>
            </a:r>
            <a:endParaRPr lang="en-US" dirty="0" smtClean="0"/>
          </a:p>
          <a:p>
            <a:r>
              <a:rPr lang="en-US" dirty="0"/>
              <a:t>Proper </a:t>
            </a:r>
            <a:r>
              <a:rPr lang="en-US" b="1" dirty="0"/>
              <a:t>tire inflation</a:t>
            </a:r>
            <a:r>
              <a:rPr lang="en-US" dirty="0"/>
              <a:t> also affects fuel consumption. </a:t>
            </a:r>
            <a:endParaRPr lang="en-US" dirty="0" smtClean="0"/>
          </a:p>
          <a:p>
            <a:pPr lvl="1"/>
            <a:r>
              <a:rPr lang="en-US" dirty="0" smtClean="0"/>
              <a:t>Correct </a:t>
            </a:r>
            <a:r>
              <a:rPr lang="en-US" dirty="0"/>
              <a:t>tire inflation pressure for the load carried can be found from load and inflation tables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Estimator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1" y="2556932"/>
            <a:ext cx="4044695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http://ecat.sc.egov.usda.gov/</a:t>
            </a:r>
            <a:endParaRPr lang="en-US" dirty="0" smtClean="0"/>
          </a:p>
          <a:p>
            <a:r>
              <a:rPr lang="en-US" dirty="0" smtClean="0"/>
              <a:t>300 acres corn, 200 acres soybeans</a:t>
            </a:r>
          </a:p>
          <a:p>
            <a:r>
              <a:rPr lang="en-US" dirty="0" smtClean="0"/>
              <a:t>Diesel - $2.30 per gallon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520" t="36453" r="26640" b="46480"/>
          <a:stretch/>
        </p:blipFill>
        <p:spPr>
          <a:xfrm>
            <a:off x="5333137" y="2556932"/>
            <a:ext cx="6066383" cy="1624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600" t="71298" r="28160" b="15191"/>
          <a:stretch/>
        </p:blipFill>
        <p:spPr>
          <a:xfrm>
            <a:off x="5334361" y="4466336"/>
            <a:ext cx="5749148" cy="12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Drying Grain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Grain </a:t>
            </a:r>
            <a:r>
              <a:rPr lang="en-US" b="1" dirty="0" smtClean="0"/>
              <a:t>Dryer (propane)</a:t>
            </a:r>
            <a:endParaRPr lang="en-US" dirty="0"/>
          </a:p>
          <a:p>
            <a:pPr lvl="1"/>
            <a:r>
              <a:rPr lang="en-US" dirty="0"/>
              <a:t>Keep grain free of dirt and chaff.</a:t>
            </a:r>
          </a:p>
          <a:p>
            <a:pPr lvl="1"/>
            <a:r>
              <a:rPr lang="en-US" dirty="0"/>
              <a:t>Inspect drying floor regularly to assure free airflow</a:t>
            </a:r>
          </a:p>
          <a:p>
            <a:pPr lvl="1"/>
            <a:r>
              <a:rPr lang="en-US" dirty="0"/>
              <a:t>Avoid over-drying by checking moisture content frequently</a:t>
            </a:r>
          </a:p>
          <a:p>
            <a:pPr lvl="0"/>
            <a:r>
              <a:rPr lang="en-US" b="1" dirty="0"/>
              <a:t>Motor </a:t>
            </a:r>
            <a:r>
              <a:rPr lang="en-US" b="1" dirty="0" smtClean="0"/>
              <a:t>grain augers (electrical)</a:t>
            </a:r>
            <a:endParaRPr lang="en-US" dirty="0"/>
          </a:p>
          <a:p>
            <a:pPr lvl="1"/>
            <a:r>
              <a:rPr lang="en-US" dirty="0"/>
              <a:t>Fit your motor size to the size of your job. </a:t>
            </a:r>
          </a:p>
          <a:p>
            <a:pPr lvl="1"/>
            <a:r>
              <a:rPr lang="en-US" dirty="0"/>
              <a:t>Inspect motors regularly. Clean them as needed.</a:t>
            </a:r>
          </a:p>
          <a:p>
            <a:pPr lvl="1"/>
            <a:r>
              <a:rPr lang="en-US" dirty="0"/>
              <a:t>Get energy-efficient motors when purchasing new motors.</a:t>
            </a:r>
          </a:p>
        </p:txBody>
      </p:sp>
    </p:spTree>
    <p:extLst>
      <p:ext uri="{BB962C8B-B14F-4D97-AF65-F5344CB8AC3E}">
        <p14:creationId xmlns:p14="http://schemas.microsoft.com/office/powerpoint/2010/main" val="3806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Livestock - Swine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Heat Lamps</a:t>
            </a:r>
          </a:p>
          <a:p>
            <a:pPr lvl="2"/>
            <a:r>
              <a:rPr lang="en-US" dirty="0"/>
              <a:t>Change to lower wattage heat lamps during summer months.</a:t>
            </a:r>
          </a:p>
          <a:p>
            <a:pPr lvl="2"/>
            <a:r>
              <a:rPr lang="en-US" dirty="0"/>
              <a:t>Avoid long drop cords and poor connections.</a:t>
            </a:r>
          </a:p>
          <a:p>
            <a:pPr lvl="2"/>
            <a:r>
              <a:rPr lang="en-US" dirty="0"/>
              <a:t>Check and adjust lamp heights for maximum efficiency and safety.</a:t>
            </a:r>
          </a:p>
          <a:p>
            <a:pPr lvl="1"/>
            <a:r>
              <a:rPr lang="en-US" dirty="0"/>
              <a:t>Ventilation: When heating and venting, monitor thermostats &amp; keep controls clean.</a:t>
            </a:r>
          </a:p>
          <a:p>
            <a:pPr lvl="1"/>
            <a:r>
              <a:rPr lang="en-US" dirty="0"/>
              <a:t>Heat Pad: Keep mats as clean as possible.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0" y="273124"/>
            <a:ext cx="2905184" cy="20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Livestock - Dairy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Dairy Water Heater: Efficient water heaters can save up to 4900 kWh on a 30-cow farm.</a:t>
            </a:r>
          </a:p>
          <a:p>
            <a:pPr lvl="1"/>
            <a:r>
              <a:rPr lang="en-US" dirty="0"/>
              <a:t>Feed Mill: Add rodent guards to open motors and keep motors clean for efficient use and longer life.</a:t>
            </a:r>
          </a:p>
          <a:p>
            <a:pPr lvl="1"/>
            <a:r>
              <a:rPr lang="en-US" dirty="0"/>
              <a:t>Milk Cooler: Efficient milk coolers can save up to 23,500 kWh on a 400-cow farm. Use reclaimed heat from bulk coolers for heating water. </a:t>
            </a:r>
          </a:p>
          <a:p>
            <a:pPr lvl="1"/>
            <a:r>
              <a:rPr lang="en-US" dirty="0"/>
              <a:t>Milking Machine: Efficient vacuum pumps can save up to 1700 kWh on a 30-cow farm.</a:t>
            </a:r>
          </a:p>
          <a:p>
            <a:pPr lvl="1"/>
            <a:r>
              <a:rPr lang="en-US" dirty="0"/>
              <a:t>Silo Unloader: Avoid overloading and follow manufacturer's instructions.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1" y="218259"/>
            <a:ext cx="2910998" cy="19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Livestock - Poultry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Cleaning/Collecting</a:t>
            </a:r>
          </a:p>
          <a:p>
            <a:pPr lvl="2"/>
            <a:r>
              <a:rPr lang="en-US" dirty="0"/>
              <a:t>Stagger operate or rotate use of multi-motor operations.</a:t>
            </a:r>
          </a:p>
          <a:p>
            <a:pPr lvl="2"/>
            <a:r>
              <a:rPr lang="en-US" dirty="0"/>
              <a:t>Small horsepower conveyors are more efficient than large ones operating for short periods.</a:t>
            </a:r>
          </a:p>
          <a:p>
            <a:pPr lvl="1"/>
            <a:r>
              <a:rPr lang="en-US" dirty="0"/>
              <a:t>Lighting</a:t>
            </a:r>
          </a:p>
          <a:p>
            <a:pPr lvl="2"/>
            <a:r>
              <a:rPr lang="en-US" dirty="0"/>
              <a:t>Regularly turn off lights when they are not needed.</a:t>
            </a:r>
          </a:p>
          <a:p>
            <a:pPr lvl="2"/>
            <a:r>
              <a:rPr lang="en-US" dirty="0"/>
              <a:t>Light only work areas rather than entire buildings.</a:t>
            </a:r>
          </a:p>
          <a:p>
            <a:pPr lvl="2"/>
            <a:r>
              <a:rPr lang="en-US" dirty="0"/>
              <a:t>Keep lamps, tubes, reflectors, and lenses clean.</a:t>
            </a:r>
          </a:p>
          <a:p>
            <a:pPr lvl="2"/>
            <a:r>
              <a:rPr lang="en-US" dirty="0"/>
              <a:t>Consider fluorescent lighting instead of incandescent lighting.</a:t>
            </a:r>
          </a:p>
          <a:p>
            <a:pPr lvl="2"/>
            <a:r>
              <a:rPr lang="en-US" dirty="0"/>
              <a:t>Install mercury vapor or sodium vapor lamps for large exterior or high-bay interior areas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/>
              <a:t>Processing</a:t>
            </a:r>
          </a:p>
          <a:p>
            <a:pPr lvl="2"/>
            <a:r>
              <a:rPr lang="en-US" dirty="0"/>
              <a:t>Be sure that controls allow proper cycling of the cool storage system. </a:t>
            </a:r>
          </a:p>
          <a:p>
            <a:pPr lvl="2"/>
            <a:r>
              <a:rPr lang="en-US" dirty="0"/>
              <a:t>In egg-packing areas, dehumidification can be accomplished with a heat pump or by adding a heat recovery system to the AC. The reclaimed heat can be used for the water heating system. </a:t>
            </a:r>
          </a:p>
          <a:p>
            <a:pPr lvl="1"/>
            <a:r>
              <a:rPr lang="en-US" dirty="0"/>
              <a:t>Ventilation</a:t>
            </a:r>
          </a:p>
          <a:p>
            <a:pPr lvl="2"/>
            <a:r>
              <a:rPr lang="en-US" dirty="0"/>
              <a:t>When rooms or buildings need both heat and ventilation, check thermostats frequently to assure efficient operation. </a:t>
            </a:r>
          </a:p>
          <a:p>
            <a:pPr lvl="2"/>
            <a:r>
              <a:rPr lang="en-US" dirty="0"/>
              <a:t>Keep the controls clean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1" y="266700"/>
            <a:ext cx="2781407" cy="18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1162</TotalTime>
  <Words>480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Organic</vt:lpstr>
      <vt:lpstr>Ag &amp; Energy: Conservation through Farming Practices</vt:lpstr>
      <vt:lpstr>Tillage and Energy Conservation</vt:lpstr>
      <vt:lpstr>Equipment sizing</vt:lpstr>
      <vt:lpstr>Energy Estimator</vt:lpstr>
      <vt:lpstr>Drying Grain</vt:lpstr>
      <vt:lpstr>Raising Livestock - Swine</vt:lpstr>
      <vt:lpstr>Raising Livestock - Dairy</vt:lpstr>
      <vt:lpstr>Raising Livestock - Poultry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50</cp:revision>
  <cp:lastPrinted>2015-02-23T11:22:58Z</cp:lastPrinted>
  <dcterms:created xsi:type="dcterms:W3CDTF">2015-02-17T22:12:25Z</dcterms:created>
  <dcterms:modified xsi:type="dcterms:W3CDTF">2015-11-20T20:28:00Z</dcterms:modified>
</cp:coreProperties>
</file>